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letter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3" autoAdjust="0"/>
    <p:restoredTop sz="94694"/>
  </p:normalViewPr>
  <p:slideViewPr>
    <p:cSldViewPr>
      <p:cViewPr varScale="1">
        <p:scale>
          <a:sx n="121" d="100"/>
          <a:sy n="121" d="100"/>
        </p:scale>
        <p:origin x="73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2957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079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639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82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6463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6497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284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451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225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926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610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9D273A-93F0-4EFD-8369-A9AF220BD38E}" type="datetimeFigureOut">
              <a:rPr lang="en-CA" smtClean="0"/>
              <a:t>2025-08-14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0F2F83-B334-4317-ADD3-56978C5F57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66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F21E467-C6A7-F70D-CE7F-360623F2F646}"/>
              </a:ext>
            </a:extLst>
          </p:cNvPr>
          <p:cNvSpPr/>
          <p:nvPr/>
        </p:nvSpPr>
        <p:spPr>
          <a:xfrm>
            <a:off x="2898000" y="2440800"/>
            <a:ext cx="3060000" cy="1800000"/>
          </a:xfrm>
          <a:prstGeom prst="roundRect">
            <a:avLst>
              <a:gd name="adj" fmla="val 4839"/>
            </a:avLst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4800" tIns="36000" rIns="64800" bIns="36000" rtlCol="0" anchor="ctr"/>
          <a:lstStyle/>
          <a:p>
            <a:pPr algn="ctr"/>
            <a:endParaRPr lang="en-CA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F2D10-9369-FFFE-61D0-557F7D40186B}"/>
              </a:ext>
            </a:extLst>
          </p:cNvPr>
          <p:cNvSpPr txBox="1"/>
          <p:nvPr/>
        </p:nvSpPr>
        <p:spPr>
          <a:xfrm>
            <a:off x="2988000" y="2571618"/>
            <a:ext cx="288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PRESS HERE FOR SERVICE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2CED5D23-E823-6B0B-F921-E5040F8D14C6}"/>
              </a:ext>
            </a:extLst>
          </p:cNvPr>
          <p:cNvSpPr/>
          <p:nvPr/>
        </p:nvSpPr>
        <p:spPr>
          <a:xfrm>
            <a:off x="4157319" y="3592477"/>
            <a:ext cx="541361" cy="622068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2283122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28600-638A-41BF-FDE1-80B708ADA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8E54631-0AA8-E503-F6E7-34BD4969E768}"/>
              </a:ext>
            </a:extLst>
          </p:cNvPr>
          <p:cNvSpPr/>
          <p:nvPr/>
        </p:nvSpPr>
        <p:spPr>
          <a:xfrm>
            <a:off x="2898000" y="2440800"/>
            <a:ext cx="3060000" cy="1800000"/>
          </a:xfrm>
          <a:prstGeom prst="roundRect">
            <a:avLst>
              <a:gd name="adj" fmla="val 4839"/>
            </a:avLst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4000" tIns="36000" rIns="54000" bIns="36000" rtlCol="0" anchor="ctr"/>
          <a:lstStyle/>
          <a:p>
            <a:pPr algn="ctr"/>
            <a:endParaRPr lang="en-CA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09DECF-5B68-3E16-1992-C92AAC5A04F1}"/>
              </a:ext>
            </a:extLst>
          </p:cNvPr>
          <p:cNvSpPr txBox="1"/>
          <p:nvPr/>
        </p:nvSpPr>
        <p:spPr>
          <a:xfrm>
            <a:off x="2972814" y="2498688"/>
            <a:ext cx="288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>
                <a:solidFill>
                  <a:srgbClr val="FFC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PRESS HERE FOR SERVICE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ACA800A8-E5AE-C208-C9B7-FE73C99122EE}"/>
              </a:ext>
            </a:extLst>
          </p:cNvPr>
          <p:cNvSpPr/>
          <p:nvPr/>
        </p:nvSpPr>
        <p:spPr>
          <a:xfrm>
            <a:off x="4142133" y="3575906"/>
            <a:ext cx="541361" cy="622068"/>
          </a:xfrm>
          <a:prstGeom prst="down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80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8</Words>
  <Application>Microsoft Macintosh PowerPoint</Application>
  <PresentationFormat>Letter Paper (8.5x11 in)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Arimo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 Chao</dc:creator>
  <cp:lastModifiedBy>Vivek Reddy</cp:lastModifiedBy>
  <cp:revision>15</cp:revision>
  <cp:lastPrinted>2025-08-14T16:36:09Z</cp:lastPrinted>
  <dcterms:created xsi:type="dcterms:W3CDTF">2025-08-05T19:12:01Z</dcterms:created>
  <dcterms:modified xsi:type="dcterms:W3CDTF">2025-08-14T16:43:51Z</dcterms:modified>
</cp:coreProperties>
</file>